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1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71198-EC11-462F-909E-F36F1FABDF86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35675-118D-40CD-AB0B-6E9954E5E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937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8CE47-EC59-4CE1-B093-A351DDAA7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9FF688-5C34-4377-AC87-14C58D198A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EAB10-FF38-4156-8416-C1E074A8B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8B80-F33E-487E-8460-7968CDB73E81}" type="datetime1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A0B2C-A062-4BDB-80E4-004E817CB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Mercure Maidstone Great Danes hotel; Ashford Road, Hollingbourne, Nr. Maidstone, Kent. ME17 1RE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502BC-707B-4BAB-AF08-FCB21AC42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0F-2C69-42B8-9B7D-879910127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96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E90E6-7600-4DB3-8A36-CAEADE540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B3A935-DF3E-4843-97B0-9E45305C6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A6F6F-BC99-436C-AB9E-688C0F7A1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3577-4C6A-4A6F-881C-827BA1F4F32F}" type="datetime1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1766E-C3D7-4BBF-9E50-A18BAA05B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Mercure Maidstone Great Danes hotel; Ashford Road, Hollingbourne, Nr. Maidstone, Kent. ME17 1RE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E6C3E-D861-49AB-89D2-00BB8438C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0F-2C69-42B8-9B7D-879910127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374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83561C-BDE8-472B-9740-93077B4C6A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1A86C7-FCE6-4C4D-B24D-BB7103199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C3401-FD5F-4A7F-A553-5C855530F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F385-E1B2-4060-8150-CB374E36ED4A}" type="datetime1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10550-4956-4859-8075-E82D95070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Mercure Maidstone Great Danes hotel; Ashford Road, Hollingbourne, Nr. Maidstone, Kent. ME17 1RE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C34AE-BDF8-43E7-B99F-4BFCCC5B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0F-2C69-42B8-9B7D-879910127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005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FE1FF-3F0D-4CB4-836D-6C94BAC55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A1F56-BFBE-4C10-A0D9-F991E1229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6CEC0-4417-4655-96AC-07CD5D3B8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BC4C-07BD-4D40-A223-B6B36BC6337F}" type="datetime1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39DB1-9AB7-43E4-9AFE-A4ED03643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Mercure Maidstone Great Danes hotel; Ashford Road, Hollingbourne, Nr. Maidstone, Kent. ME17 1RE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05848-1660-4C0A-A8BA-217FE96A6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0F-2C69-42B8-9B7D-879910127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6B8BF-060A-4CE7-ACAD-E4600D7A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E9BA2-9DED-45FE-9F7F-43B4314A7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7992E-D5CA-4DC8-849F-3E07CED3F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7ED7-C160-4A45-BF00-0EEF01D9BDE2}" type="datetime1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0CACE-616B-4DCF-A261-CB5D1C279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Mercure Maidstone Great Danes hotel; Ashford Road, Hollingbourne, Nr. Maidstone, Kent. ME17 1RE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F50B8-995D-41A6-9F48-4D2CEB20B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0F-2C69-42B8-9B7D-879910127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588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31D5-AD79-4A58-A061-AC0806BC6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D7FC6-E05D-4B4C-A749-7A142CF94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A352CB-29BA-4F06-B9CD-DE6CDAD36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6814C4-658E-4F8F-9962-E1E79144C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7D411-4CA9-47AA-86EE-91E612236DB0}" type="datetime1">
              <a:rPr lang="en-GB" smtClean="0"/>
              <a:t>01/05/2024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1D53D2-5726-404A-BD53-7CB2D78AD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Mercure Maidstone Great Danes hotel; Ashford Road, Hollingbourne, Nr. Maidstone, Kent. ME17 1RE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322C1-7E71-4232-95CE-A4C1C9D0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0F-2C69-42B8-9B7D-879910127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20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6A40-7966-4858-9B28-C373436B6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D8819-28DC-414A-BB6D-4E25CA8BC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E349DA-2966-4410-BC12-5C9F9E73C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D7CAD4-3BED-4C23-BA27-E8DE09899D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86BC26-5326-4276-9AB5-E26E29D5C3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C92B79-8FA7-43FA-98B6-C953A2E6C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7B24-ABFD-4424-8116-66E7F891AB93}" type="datetime1">
              <a:rPr lang="en-GB" smtClean="0"/>
              <a:t>01/05/2024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6E865E-742D-4FF7-B3E6-410315464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Mercure Maidstone Great Danes hotel; Ashford Road, Hollingbourne, Nr. Maidstone, Kent. ME17 1RE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45CB07-29F5-4C67-B061-4D10FE936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0F-2C69-42B8-9B7D-879910127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6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0D808-E11C-4FD3-AEDE-C7A1ECA2E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C8B063-6816-4303-9337-E60BF5337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E204-17A5-4BFD-A22B-77F0DB644A7D}" type="datetime1">
              <a:rPr lang="en-GB" smtClean="0"/>
              <a:t>01/05/2024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694C5B-474C-4747-900A-F9738064C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Mercure Maidstone Great Danes hotel; Ashford Road, Hollingbourne, Nr. Maidstone, Kent. ME17 1RE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46B311-9145-4EB9-96E1-715C598EA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0F-2C69-42B8-9B7D-879910127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671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E82657-31F0-485C-A78C-64B48E586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8E40-3FB5-48D2-9471-ED7F55A0FC1D}" type="datetime1">
              <a:rPr lang="en-GB" smtClean="0"/>
              <a:t>01/05/2024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86F311-DF19-4377-90F7-E85663A08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Mercure Maidstone Great Danes hotel; Ashford Road, Hollingbourne, Nr. Maidstone, Kent. ME17 1RE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9BA135-37D9-4EC0-8885-48D176A44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0F-2C69-42B8-9B7D-879910127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546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F07E6-8447-4D73-BBEE-D97152B12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7E4E5-B3FA-4C45-B92A-2472184CF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BFD5CC-4FD3-4E48-9FC6-EBB7E8B5C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9A2E3D-0989-4EFB-8A90-CD2460173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A4E5-3D5A-41F5-8C9F-84B72FB1F806}" type="datetime1">
              <a:rPr lang="en-GB" smtClean="0"/>
              <a:t>01/05/2024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299E68-7F90-4E90-801B-E7F5882A4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Mercure Maidstone Great Danes hotel; Ashford Road, Hollingbourne, Nr. Maidstone, Kent. ME17 1RE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34FED7-7EE8-4425-AD43-4401D4891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0F-2C69-42B8-9B7D-879910127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87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E6578-AD44-4B55-9D9C-FC1971913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7CF718-0605-4733-8CE7-4AFA241DDF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EA0642-61F5-4F2C-BE18-A301BDD48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56E6E-1840-4818-BBEF-25954C977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4CF1-4A82-49FA-91B4-20DB0DBCE9B0}" type="datetime1">
              <a:rPr lang="en-GB" smtClean="0"/>
              <a:t>01/05/2024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15D035-87BE-4797-A472-223D018CA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Mercure Maidstone Great Danes hotel; Ashford Road, Hollingbourne, Nr. Maidstone, Kent. ME17 1RE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425A37-75D9-4A8F-BD1E-1BFC1852A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0F-2C69-42B8-9B7D-879910127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50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5758FD-0640-448D-891E-6C6021470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8A85A-4B64-45E7-8387-8231DDE1D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2EE15-10CB-4DD0-90A0-93DE18A6B0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E5313-4E04-43DA-B045-42B07C7CF6FB}" type="datetime1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5874E-B65A-4483-9500-6CA1C52A3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Mercure Maidstone Great Danes hotel; Ashford Road, Hollingbourne, Nr. Maidstone, Kent. ME17 1RE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25449-517A-4DCF-854B-F1E470160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DD80F-2C69-42B8-9B7D-879910127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38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8482A-C2D5-E032-E280-70E2CBE4D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BC4C-07BD-4D40-A223-B6B36BC6337F}" type="datetime1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33785-7A12-9AA8-10EC-7FCE8F8C7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Mercure Swansea, Phoenix Way, Swansea, SA7 9EG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C95EE-61E3-924A-1EBD-AC0651C24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0F-2C69-42B8-9B7D-879910127FA2}" type="slidenum">
              <a:rPr lang="en-GB" smtClean="0"/>
              <a:t>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C6AC53-5429-F1A3-5854-B078D1481D31}"/>
              </a:ext>
            </a:extLst>
          </p:cNvPr>
          <p:cNvSpPr txBox="1"/>
          <p:nvPr/>
        </p:nvSpPr>
        <p:spPr>
          <a:xfrm>
            <a:off x="1164545" y="299031"/>
            <a:ext cx="91828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BOARDROOM</a:t>
            </a:r>
          </a:p>
          <a:p>
            <a:pPr algn="ctr"/>
            <a:endParaRPr lang="en-GB" sz="20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/>
              <a:t>With ground floor access the Boardroom is one of our most popular rooms and is fully accessible.  </a:t>
            </a:r>
            <a:endParaRPr lang="en-GB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8E65D1-D779-14F3-3957-C9A3BF7DF0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487927"/>
              </p:ext>
            </p:extLst>
          </p:nvPr>
        </p:nvGraphicFramePr>
        <p:xfrm>
          <a:off x="248921" y="2011162"/>
          <a:ext cx="2703517" cy="113665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91787">
                  <a:extLst>
                    <a:ext uri="{9D8B030D-6E8A-4147-A177-3AD203B41FA5}">
                      <a16:colId xmlns:a16="http://schemas.microsoft.com/office/drawing/2014/main" val="740043629"/>
                    </a:ext>
                  </a:extLst>
                </a:gridCol>
                <a:gridCol w="1511730">
                  <a:extLst>
                    <a:ext uri="{9D8B030D-6E8A-4147-A177-3AD203B41FA5}">
                      <a16:colId xmlns:a16="http://schemas.microsoft.com/office/drawing/2014/main" val="3520489347"/>
                    </a:ext>
                  </a:extLst>
                </a:gridCol>
              </a:tblGrid>
              <a:tr h="39101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Key Information</a:t>
                      </a:r>
                    </a:p>
                  </a:txBody>
                  <a:tcPr marL="57590" marR="5759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1857390305"/>
                  </a:ext>
                </a:extLst>
              </a:tr>
              <a:tr h="190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Floor</a:t>
                      </a:r>
                      <a:endParaRPr lang="en-GB" sz="10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Ground</a:t>
                      </a: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2846904663"/>
                  </a:ext>
                </a:extLst>
              </a:tr>
              <a:tr h="185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Disabled access</a:t>
                      </a: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2490769593"/>
                  </a:ext>
                </a:extLst>
              </a:tr>
              <a:tr h="185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Natural Daylight</a:t>
                      </a:r>
                      <a:endParaRPr lang="en-GB" sz="10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2431683942"/>
                  </a:ext>
                </a:extLst>
              </a:tr>
              <a:tr h="185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Air Conditioning </a:t>
                      </a: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89910217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87BF812-CF7A-7E6F-C2E8-77C4C7989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598666"/>
              </p:ext>
            </p:extLst>
          </p:nvPr>
        </p:nvGraphicFramePr>
        <p:xfrm>
          <a:off x="248919" y="3418693"/>
          <a:ext cx="2703517" cy="146946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91787">
                  <a:extLst>
                    <a:ext uri="{9D8B030D-6E8A-4147-A177-3AD203B41FA5}">
                      <a16:colId xmlns:a16="http://schemas.microsoft.com/office/drawing/2014/main" val="3655857172"/>
                    </a:ext>
                  </a:extLst>
                </a:gridCol>
                <a:gridCol w="1511730">
                  <a:extLst>
                    <a:ext uri="{9D8B030D-6E8A-4147-A177-3AD203B41FA5}">
                      <a16:colId xmlns:a16="http://schemas.microsoft.com/office/drawing/2014/main" val="3261565628"/>
                    </a:ext>
                  </a:extLst>
                </a:gridCol>
              </a:tblGrid>
              <a:tr h="338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Setup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Capacity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110070341"/>
                  </a:ext>
                </a:extLst>
              </a:tr>
              <a:tr h="190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Theatre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3963628100"/>
                  </a:ext>
                </a:extLst>
              </a:tr>
              <a:tr h="190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Cabaret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1799992011"/>
                  </a:ext>
                </a:extLst>
              </a:tr>
              <a:tr h="190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Boardroom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3729526450"/>
                  </a:ext>
                </a:extLst>
              </a:tr>
              <a:tr h="190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Classroom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2846454783"/>
                  </a:ext>
                </a:extLst>
              </a:tr>
              <a:tr h="185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U-shape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4104741780"/>
                  </a:ext>
                </a:extLst>
              </a:tr>
              <a:tr h="185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Dinner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352196706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B9C7CA6-384F-FCCC-2514-7D80F96D23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737174"/>
              </p:ext>
            </p:extLst>
          </p:nvPr>
        </p:nvGraphicFramePr>
        <p:xfrm>
          <a:off x="257308" y="5146565"/>
          <a:ext cx="2703517" cy="76124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91787">
                  <a:extLst>
                    <a:ext uri="{9D8B030D-6E8A-4147-A177-3AD203B41FA5}">
                      <a16:colId xmlns:a16="http://schemas.microsoft.com/office/drawing/2014/main" val="740043629"/>
                    </a:ext>
                  </a:extLst>
                </a:gridCol>
                <a:gridCol w="1511730">
                  <a:extLst>
                    <a:ext uri="{9D8B030D-6E8A-4147-A177-3AD203B41FA5}">
                      <a16:colId xmlns:a16="http://schemas.microsoft.com/office/drawing/2014/main" val="3520489347"/>
                    </a:ext>
                  </a:extLst>
                </a:gridCol>
              </a:tblGrid>
              <a:tr h="39101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Room Dimensions</a:t>
                      </a:r>
                    </a:p>
                  </a:txBody>
                  <a:tcPr marL="57590" marR="5759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1857390305"/>
                  </a:ext>
                </a:extLst>
              </a:tr>
              <a:tr h="1851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Length &amp; Width</a:t>
                      </a:r>
                      <a:endParaRPr lang="en-GB" sz="10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6.40m x 6.40m</a:t>
                      </a: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2490769593"/>
                  </a:ext>
                </a:extLst>
              </a:tr>
              <a:tr h="1851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Square Metres</a:t>
                      </a:r>
                      <a:endParaRPr lang="en-GB" sz="10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40.96</a:t>
                      </a: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2431683942"/>
                  </a:ext>
                </a:extLst>
              </a:tr>
            </a:tbl>
          </a:graphicData>
        </a:graphic>
      </p:graphicFrame>
      <p:pic>
        <p:nvPicPr>
          <p:cNvPr id="15" name="Picture 14" descr="A conference room with chairs and a table&#10;&#10;Description automatically generated">
            <a:extLst>
              <a:ext uri="{FF2B5EF4-FFF2-40B4-BE49-F238E27FC236}">
                <a16:creationId xmlns:a16="http://schemas.microsoft.com/office/drawing/2014/main" id="{602742F1-B246-B1EA-DEBD-461C8F907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420" y="2011162"/>
            <a:ext cx="5134762" cy="34238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505CC51-00EA-0555-A2FE-9458DBB79C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2781" t="72434" r="21181" b="4438"/>
          <a:stretch/>
        </p:blipFill>
        <p:spPr bwMode="auto">
          <a:xfrm>
            <a:off x="8917110" y="2579488"/>
            <a:ext cx="2860646" cy="231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6759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3188</TotalTime>
  <Words>69</Words>
  <Application>Microsoft Office PowerPoint</Application>
  <PresentationFormat>Widescreen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H8353-CE-DT01</dc:creator>
  <cp:lastModifiedBy>Rachel Wood</cp:lastModifiedBy>
  <cp:revision>89</cp:revision>
  <dcterms:created xsi:type="dcterms:W3CDTF">2022-01-04T08:33:21Z</dcterms:created>
  <dcterms:modified xsi:type="dcterms:W3CDTF">2024-05-01T10:11:24Z</dcterms:modified>
</cp:coreProperties>
</file>